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74" r:id="rId5"/>
  </p:sldIdLst>
  <p:sldSz cx="18288000" cy="10287000"/>
  <p:notesSz cx="6792913" cy="9925050"/>
  <p:embeddedFontLst>
    <p:embeddedFont>
      <p:font typeface="Lato Bold" panose="020B0604020202020204" charset="0"/>
      <p:regular r:id="rId7"/>
      <p:bold r:id="rId8"/>
    </p:embeddedFont>
    <p:embeddedFont>
      <p:font typeface="Poppins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BC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0BFE2-7EF0-402B-9E28-6911C1AA29B1}" v="2" dt="2026-01-08T13:18:00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964" autoAdjust="0"/>
  </p:normalViewPr>
  <p:slideViewPr>
    <p:cSldViewPr snapToGrid="0">
      <p:cViewPr varScale="1">
        <p:scale>
          <a:sx n="38" d="100"/>
          <a:sy n="38" d="100"/>
        </p:scale>
        <p:origin x="559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08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cha Lemercier" userId="5e364152-1e69-4ac7-a0d4-dd429915d708" providerId="ADAL" clId="{82B0BFE2-7EF0-402B-9E28-6911C1AA29B1}"/>
    <pc:docChg chg="custSel addSld delSld modSld">
      <pc:chgData name="Natacha Lemercier" userId="5e364152-1e69-4ac7-a0d4-dd429915d708" providerId="ADAL" clId="{82B0BFE2-7EF0-402B-9E28-6911C1AA29B1}" dt="2026-01-08T13:22:25.097" v="132" actId="1076"/>
      <pc:docMkLst>
        <pc:docMk/>
      </pc:docMkLst>
      <pc:sldChg chg="modSp mod">
        <pc:chgData name="Natacha Lemercier" userId="5e364152-1e69-4ac7-a0d4-dd429915d708" providerId="ADAL" clId="{82B0BFE2-7EF0-402B-9E28-6911C1AA29B1}" dt="2026-01-08T13:22:25.097" v="132" actId="1076"/>
        <pc:sldMkLst>
          <pc:docMk/>
          <pc:sldMk cId="3498881825" sldId="274"/>
        </pc:sldMkLst>
        <pc:spChg chg="mod">
          <ac:chgData name="Natacha Lemercier" userId="5e364152-1e69-4ac7-a0d4-dd429915d708" providerId="ADAL" clId="{82B0BFE2-7EF0-402B-9E28-6911C1AA29B1}" dt="2026-01-08T13:07:28.538" v="117" actId="1076"/>
          <ac:spMkLst>
            <pc:docMk/>
            <pc:sldMk cId="3498881825" sldId="274"/>
            <ac:spMk id="8" creationId="{0E31BFF5-362B-8581-1783-731F843370EC}"/>
          </ac:spMkLst>
        </pc:spChg>
        <pc:spChg chg="mod">
          <ac:chgData name="Natacha Lemercier" userId="5e364152-1e69-4ac7-a0d4-dd429915d708" providerId="ADAL" clId="{82B0BFE2-7EF0-402B-9E28-6911C1AA29B1}" dt="2026-01-08T13:22:25.097" v="132" actId="1076"/>
          <ac:spMkLst>
            <pc:docMk/>
            <pc:sldMk cId="3498881825" sldId="274"/>
            <ac:spMk id="10" creationId="{62CA4611-175F-D346-2CFD-BDD63FEBA482}"/>
          </ac:spMkLst>
        </pc:spChg>
        <pc:spChg chg="mod">
          <ac:chgData name="Natacha Lemercier" userId="5e364152-1e69-4ac7-a0d4-dd429915d708" providerId="ADAL" clId="{82B0BFE2-7EF0-402B-9E28-6911C1AA29B1}" dt="2026-01-08T13:06:41.754" v="106" actId="1076"/>
          <ac:spMkLst>
            <pc:docMk/>
            <pc:sldMk cId="3498881825" sldId="274"/>
            <ac:spMk id="13" creationId="{57B13A9E-DDB4-825A-6537-E9947E33ED9F}"/>
          </ac:spMkLst>
        </pc:spChg>
        <pc:spChg chg="mod">
          <ac:chgData name="Natacha Lemercier" userId="5e364152-1e69-4ac7-a0d4-dd429915d708" providerId="ADAL" clId="{82B0BFE2-7EF0-402B-9E28-6911C1AA29B1}" dt="2026-01-08T10:23:11.699" v="70" actId="1076"/>
          <ac:spMkLst>
            <pc:docMk/>
            <pc:sldMk cId="3498881825" sldId="274"/>
            <ac:spMk id="15" creationId="{F25B6EB6-9336-2842-DCEA-915D81D8F879}"/>
          </ac:spMkLst>
        </pc:spChg>
        <pc:spChg chg="mod">
          <ac:chgData name="Natacha Lemercier" userId="5e364152-1e69-4ac7-a0d4-dd429915d708" providerId="ADAL" clId="{82B0BFE2-7EF0-402B-9E28-6911C1AA29B1}" dt="2026-01-08T10:23:08.818" v="69" actId="1076"/>
          <ac:spMkLst>
            <pc:docMk/>
            <pc:sldMk cId="3498881825" sldId="274"/>
            <ac:spMk id="16" creationId="{89089D11-333D-75E9-6010-E995E8CFA54A}"/>
          </ac:spMkLst>
        </pc:spChg>
        <pc:spChg chg="mod">
          <ac:chgData name="Natacha Lemercier" userId="5e364152-1e69-4ac7-a0d4-dd429915d708" providerId="ADAL" clId="{82B0BFE2-7EF0-402B-9E28-6911C1AA29B1}" dt="2026-01-08T10:22:24.455" v="48" actId="1076"/>
          <ac:spMkLst>
            <pc:docMk/>
            <pc:sldMk cId="3498881825" sldId="274"/>
            <ac:spMk id="21" creationId="{B14AD746-827B-E172-7D41-3EFD2B40D861}"/>
          </ac:spMkLst>
        </pc:spChg>
        <pc:spChg chg="mod">
          <ac:chgData name="Natacha Lemercier" userId="5e364152-1e69-4ac7-a0d4-dd429915d708" providerId="ADAL" clId="{82B0BFE2-7EF0-402B-9E28-6911C1AA29B1}" dt="2026-01-08T13:07:35.483" v="118" actId="1076"/>
          <ac:spMkLst>
            <pc:docMk/>
            <pc:sldMk cId="3498881825" sldId="274"/>
            <ac:spMk id="27" creationId="{2AEDB5A2-18C9-B3B0-1404-E6F004DDA2EE}"/>
          </ac:spMkLst>
        </pc:spChg>
        <pc:graphicFrameChg chg="mod modGraphic">
          <ac:chgData name="Natacha Lemercier" userId="5e364152-1e69-4ac7-a0d4-dd429915d708" providerId="ADAL" clId="{82B0BFE2-7EF0-402B-9E28-6911C1AA29B1}" dt="2026-01-08T13:07:35.483" v="118" actId="1076"/>
          <ac:graphicFrameMkLst>
            <pc:docMk/>
            <pc:sldMk cId="3498881825" sldId="274"/>
            <ac:graphicFrameMk id="2" creationId="{E5A64A25-8082-81DB-B687-A50D15763BBA}"/>
          </ac:graphicFrameMkLst>
        </pc:graphicFrameChg>
        <pc:graphicFrameChg chg="mod modGraphic">
          <ac:chgData name="Natacha Lemercier" userId="5e364152-1e69-4ac7-a0d4-dd429915d708" providerId="ADAL" clId="{82B0BFE2-7EF0-402B-9E28-6911C1AA29B1}" dt="2026-01-08T13:07:35.483" v="118" actId="1076"/>
          <ac:graphicFrameMkLst>
            <pc:docMk/>
            <pc:sldMk cId="3498881825" sldId="274"/>
            <ac:graphicFrameMk id="9" creationId="{E4090BA1-A8D1-375C-FEB8-D62EC95C6D18}"/>
          </ac:graphicFrameMkLst>
        </pc:graphicFrameChg>
      </pc:sldChg>
      <pc:sldChg chg="new del">
        <pc:chgData name="Natacha Lemercier" userId="5e364152-1e69-4ac7-a0d4-dd429915d708" providerId="ADAL" clId="{82B0BFE2-7EF0-402B-9E28-6911C1AA29B1}" dt="2026-01-08T13:18:34.536" v="129" actId="47"/>
        <pc:sldMkLst>
          <pc:docMk/>
          <pc:sldMk cId="817407287" sldId="275"/>
        </pc:sldMkLst>
      </pc:sldChg>
      <pc:sldChg chg="delSp modSp add del mod">
        <pc:chgData name="Natacha Lemercier" userId="5e364152-1e69-4ac7-a0d4-dd429915d708" providerId="ADAL" clId="{82B0BFE2-7EF0-402B-9E28-6911C1AA29B1}" dt="2026-01-08T13:21:55.274" v="131" actId="47"/>
        <pc:sldMkLst>
          <pc:docMk/>
          <pc:sldMk cId="2241914110" sldId="276"/>
        </pc:sldMkLst>
        <pc:spChg chg="mod">
          <ac:chgData name="Natacha Lemercier" userId="5e364152-1e69-4ac7-a0d4-dd429915d708" providerId="ADAL" clId="{82B0BFE2-7EF0-402B-9E28-6911C1AA29B1}" dt="2026-01-08T13:18:24.597" v="127" actId="1076"/>
          <ac:spMkLst>
            <pc:docMk/>
            <pc:sldMk cId="2241914110" sldId="276"/>
            <ac:spMk id="4" creationId="{61D2E739-5FB4-7CAD-7F72-CC8342C2CB62}"/>
          </ac:spMkLst>
        </pc:spChg>
        <pc:spChg chg="mod">
          <ac:chgData name="Natacha Lemercier" userId="5e364152-1e69-4ac7-a0d4-dd429915d708" providerId="ADAL" clId="{82B0BFE2-7EF0-402B-9E28-6911C1AA29B1}" dt="2026-01-08T13:18:24.597" v="127" actId="1076"/>
          <ac:spMkLst>
            <pc:docMk/>
            <pc:sldMk cId="2241914110" sldId="276"/>
            <ac:spMk id="5" creationId="{6B56981E-C020-D418-20C5-7BFE476A1C6F}"/>
          </ac:spMkLst>
        </pc:spChg>
        <pc:spChg chg="mod">
          <ac:chgData name="Natacha Lemercier" userId="5e364152-1e69-4ac7-a0d4-dd429915d708" providerId="ADAL" clId="{82B0BFE2-7EF0-402B-9E28-6911C1AA29B1}" dt="2026-01-08T13:18:31.178" v="128" actId="1076"/>
          <ac:spMkLst>
            <pc:docMk/>
            <pc:sldMk cId="2241914110" sldId="276"/>
            <ac:spMk id="6" creationId="{E3E81311-9D3A-4430-B5B6-F472E3C23B3C}"/>
          </ac:spMkLst>
        </pc:spChg>
        <pc:spChg chg="mod">
          <ac:chgData name="Natacha Lemercier" userId="5e364152-1e69-4ac7-a0d4-dd429915d708" providerId="ADAL" clId="{82B0BFE2-7EF0-402B-9E28-6911C1AA29B1}" dt="2026-01-08T13:18:31.178" v="128" actId="1076"/>
          <ac:spMkLst>
            <pc:docMk/>
            <pc:sldMk cId="2241914110" sldId="276"/>
            <ac:spMk id="7" creationId="{4DFDA8A7-7BBA-EA3A-5424-45087365D37A}"/>
          </ac:spMkLst>
        </pc:spChg>
        <pc:spChg chg="del">
          <ac:chgData name="Natacha Lemercier" userId="5e364152-1e69-4ac7-a0d4-dd429915d708" providerId="ADAL" clId="{82B0BFE2-7EF0-402B-9E28-6911C1AA29B1}" dt="2026-01-08T13:18:14.996" v="126" actId="478"/>
          <ac:spMkLst>
            <pc:docMk/>
            <pc:sldMk cId="2241914110" sldId="276"/>
            <ac:spMk id="8" creationId="{2AA8A513-4157-FD7B-9A7A-96E3F6C4A03C}"/>
          </ac:spMkLst>
        </pc:spChg>
        <pc:spChg chg="del">
          <ac:chgData name="Natacha Lemercier" userId="5e364152-1e69-4ac7-a0d4-dd429915d708" providerId="ADAL" clId="{82B0BFE2-7EF0-402B-9E28-6911C1AA29B1}" dt="2026-01-08T13:18:04.996" v="121" actId="478"/>
          <ac:spMkLst>
            <pc:docMk/>
            <pc:sldMk cId="2241914110" sldId="276"/>
            <ac:spMk id="10" creationId="{C380B387-E8F2-4326-850E-A4333F008018}"/>
          </ac:spMkLst>
        </pc:spChg>
        <pc:spChg chg="mod">
          <ac:chgData name="Natacha Lemercier" userId="5e364152-1e69-4ac7-a0d4-dd429915d708" providerId="ADAL" clId="{82B0BFE2-7EF0-402B-9E28-6911C1AA29B1}" dt="2026-01-08T13:18:31.178" v="128" actId="1076"/>
          <ac:spMkLst>
            <pc:docMk/>
            <pc:sldMk cId="2241914110" sldId="276"/>
            <ac:spMk id="12" creationId="{95D5B107-D1C6-349B-34C4-5851E987F405}"/>
          </ac:spMkLst>
        </pc:spChg>
        <pc:spChg chg="mod">
          <ac:chgData name="Natacha Lemercier" userId="5e364152-1e69-4ac7-a0d4-dd429915d708" providerId="ADAL" clId="{82B0BFE2-7EF0-402B-9E28-6911C1AA29B1}" dt="2026-01-08T13:18:24.597" v="127" actId="1076"/>
          <ac:spMkLst>
            <pc:docMk/>
            <pc:sldMk cId="2241914110" sldId="276"/>
            <ac:spMk id="13" creationId="{F201E11F-ADE0-667A-8044-CA8D5EAE2801}"/>
          </ac:spMkLst>
        </pc:spChg>
        <pc:spChg chg="mod">
          <ac:chgData name="Natacha Lemercier" userId="5e364152-1e69-4ac7-a0d4-dd429915d708" providerId="ADAL" clId="{82B0BFE2-7EF0-402B-9E28-6911C1AA29B1}" dt="2026-01-08T13:18:31.178" v="128" actId="1076"/>
          <ac:spMkLst>
            <pc:docMk/>
            <pc:sldMk cId="2241914110" sldId="276"/>
            <ac:spMk id="15" creationId="{74EF8923-CF05-3738-A820-B8198CE84EB8}"/>
          </ac:spMkLst>
        </pc:spChg>
        <pc:spChg chg="mod">
          <ac:chgData name="Natacha Lemercier" userId="5e364152-1e69-4ac7-a0d4-dd429915d708" providerId="ADAL" clId="{82B0BFE2-7EF0-402B-9E28-6911C1AA29B1}" dt="2026-01-08T13:18:24.597" v="127" actId="1076"/>
          <ac:spMkLst>
            <pc:docMk/>
            <pc:sldMk cId="2241914110" sldId="276"/>
            <ac:spMk id="16" creationId="{A8256851-B4D7-6D25-9F3F-6944A4EFBA21}"/>
          </ac:spMkLst>
        </pc:spChg>
        <pc:spChg chg="del">
          <ac:chgData name="Natacha Lemercier" userId="5e364152-1e69-4ac7-a0d4-dd429915d708" providerId="ADAL" clId="{82B0BFE2-7EF0-402B-9E28-6911C1AA29B1}" dt="2026-01-08T13:18:12.840" v="125" actId="478"/>
          <ac:spMkLst>
            <pc:docMk/>
            <pc:sldMk cId="2241914110" sldId="276"/>
            <ac:spMk id="27" creationId="{276E018D-39EA-4D3C-069D-2893C639EEC9}"/>
          </ac:spMkLst>
        </pc:spChg>
        <pc:graphicFrameChg chg="del modGraphic">
          <ac:chgData name="Natacha Lemercier" userId="5e364152-1e69-4ac7-a0d4-dd429915d708" providerId="ADAL" clId="{82B0BFE2-7EF0-402B-9E28-6911C1AA29B1}" dt="2026-01-08T13:18:11.449" v="124" actId="478"/>
          <ac:graphicFrameMkLst>
            <pc:docMk/>
            <pc:sldMk cId="2241914110" sldId="276"/>
            <ac:graphicFrameMk id="2" creationId="{2A6A4C7F-EC8D-AA73-544D-8EB7D8289DA2}"/>
          </ac:graphicFrameMkLst>
        </pc:graphicFrameChg>
        <pc:graphicFrameChg chg="del">
          <ac:chgData name="Natacha Lemercier" userId="5e364152-1e69-4ac7-a0d4-dd429915d708" providerId="ADAL" clId="{82B0BFE2-7EF0-402B-9E28-6911C1AA29B1}" dt="2026-01-08T13:18:09.660" v="123" actId="478"/>
          <ac:graphicFrameMkLst>
            <pc:docMk/>
            <pc:sldMk cId="2241914110" sldId="276"/>
            <ac:graphicFrameMk id="9" creationId="{2D9DFFA7-F372-71EA-8149-4B695A915B10}"/>
          </ac:graphicFrameMkLst>
        </pc:graphicFrameChg>
        <pc:picChg chg="mod">
          <ac:chgData name="Natacha Lemercier" userId="5e364152-1e69-4ac7-a0d4-dd429915d708" providerId="ADAL" clId="{82B0BFE2-7EF0-402B-9E28-6911C1AA29B1}" dt="2026-01-08T13:18:31.178" v="128" actId="1076"/>
          <ac:picMkLst>
            <pc:docMk/>
            <pc:sldMk cId="2241914110" sldId="276"/>
            <ac:picMk id="3" creationId="{02A2BF27-2A39-3070-BDA4-0FEB37196AE2}"/>
          </ac:picMkLst>
        </pc:picChg>
        <pc:picChg chg="mod">
          <ac:chgData name="Natacha Lemercier" userId="5e364152-1e69-4ac7-a0d4-dd429915d708" providerId="ADAL" clId="{82B0BFE2-7EF0-402B-9E28-6911C1AA29B1}" dt="2026-01-08T13:18:52.778" v="130" actId="1076"/>
          <ac:picMkLst>
            <pc:docMk/>
            <pc:sldMk cId="2241914110" sldId="276"/>
            <ac:picMk id="19" creationId="{58A349FD-B8A3-08E7-28F3-16D2B29424FC}"/>
          </ac:picMkLst>
        </pc:picChg>
        <pc:picChg chg="mod">
          <ac:chgData name="Natacha Lemercier" userId="5e364152-1e69-4ac7-a0d4-dd429915d708" providerId="ADAL" clId="{82B0BFE2-7EF0-402B-9E28-6911C1AA29B1}" dt="2026-01-08T13:18:31.178" v="128" actId="1076"/>
          <ac:picMkLst>
            <pc:docMk/>
            <pc:sldMk cId="2241914110" sldId="276"/>
            <ac:picMk id="24" creationId="{3B9FB0DB-7FDC-3E70-6B43-5D7ABCDD5516}"/>
          </ac:picMkLst>
        </pc:picChg>
        <pc:picChg chg="mod">
          <ac:chgData name="Natacha Lemercier" userId="5e364152-1e69-4ac7-a0d4-dd429915d708" providerId="ADAL" clId="{82B0BFE2-7EF0-402B-9E28-6911C1AA29B1}" dt="2026-01-08T13:18:24.597" v="127" actId="1076"/>
          <ac:picMkLst>
            <pc:docMk/>
            <pc:sldMk cId="2241914110" sldId="276"/>
            <ac:picMk id="26" creationId="{9C5EC244-3EB0-55DF-C6B7-9871DC6F57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2E8E-D7F6-48D3-8B53-6553876AEDCD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C90D2-B68C-4523-B1EB-80AA6CABE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8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FD5BA0-F04B-FD5C-70EE-73B49043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28" t="9981" r="7787" b="31369"/>
          <a:stretch/>
        </p:blipFill>
        <p:spPr>
          <a:xfrm>
            <a:off x="480205" y="3991312"/>
            <a:ext cx="2855454" cy="2788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13B151-0BA0-F5FC-030C-AF5838AA7703}"/>
              </a:ext>
            </a:extLst>
          </p:cNvPr>
          <p:cNvSpPr/>
          <p:nvPr/>
        </p:nvSpPr>
        <p:spPr>
          <a:xfrm>
            <a:off x="6527264" y="2549108"/>
            <a:ext cx="4125880" cy="6446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4721473-4136-DD86-6CE0-D17105C4D18A}"/>
              </a:ext>
            </a:extLst>
          </p:cNvPr>
          <p:cNvSpPr txBox="1"/>
          <p:nvPr/>
        </p:nvSpPr>
        <p:spPr>
          <a:xfrm>
            <a:off x="7338383" y="3379728"/>
            <a:ext cx="3626975" cy="82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6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1 filet HEAD</a:t>
            </a:r>
          </a:p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EBCB65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367A647-2A11-D3D1-B1BD-50D33CD9D5A8}"/>
              </a:ext>
            </a:extLst>
          </p:cNvPr>
          <p:cNvSpPr txBox="1"/>
          <p:nvPr/>
        </p:nvSpPr>
        <p:spPr>
          <a:xfrm>
            <a:off x="-37517" y="3390667"/>
            <a:ext cx="6355417" cy="82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40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4 </a:t>
            </a:r>
            <a:r>
              <a:rPr lang="en-US" sz="4000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raquettes</a:t>
            </a:r>
            <a:r>
              <a:rPr lang="en-US" sz="40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+ 8 </a:t>
            </a:r>
            <a:r>
              <a:rPr lang="en-US" sz="4000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balles</a:t>
            </a:r>
            <a:endParaRPr lang="en-US" sz="4000" b="1" u="sng" dirty="0">
              <a:solidFill>
                <a:srgbClr val="00206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EBCB65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BBFAC-59DF-0A7C-B2F6-494315E8549B}"/>
              </a:ext>
            </a:extLst>
          </p:cNvPr>
          <p:cNvSpPr/>
          <p:nvPr/>
        </p:nvSpPr>
        <p:spPr>
          <a:xfrm>
            <a:off x="400141" y="2518563"/>
            <a:ext cx="5806519" cy="64039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EC661959-75BF-EDFC-07C5-1628605E0AC7}"/>
              </a:ext>
            </a:extLst>
          </p:cNvPr>
          <p:cNvSpPr txBox="1"/>
          <p:nvPr/>
        </p:nvSpPr>
        <p:spPr>
          <a:xfrm>
            <a:off x="780484" y="9042003"/>
            <a:ext cx="5045832" cy="82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Tarif : </a:t>
            </a:r>
            <a:r>
              <a:rPr lang="en-US" sz="2400" b="1" dirty="0">
                <a:solidFill>
                  <a:schemeClr val="bg1"/>
                </a:solidFill>
                <a:highlight>
                  <a:srgbClr val="000080"/>
                </a:highlight>
                <a:latin typeface="Lato Bold"/>
                <a:ea typeface="Lato Bold"/>
                <a:cs typeface="Lato Bold"/>
                <a:sym typeface="Lato Bold"/>
              </a:rPr>
              <a:t>15 euros/kit 1</a:t>
            </a:r>
          </a:p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Chèque</a:t>
            </a:r>
            <a:r>
              <a:rPr lang="en-US" sz="24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caution 100 euros/kit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7B13A9E-DDB4-825A-6537-E9947E33ED9F}"/>
              </a:ext>
            </a:extLst>
          </p:cNvPr>
          <p:cNvSpPr txBox="1"/>
          <p:nvPr/>
        </p:nvSpPr>
        <p:spPr>
          <a:xfrm>
            <a:off x="6628954" y="9194829"/>
            <a:ext cx="5045832" cy="82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Tarif : </a:t>
            </a:r>
            <a:r>
              <a:rPr lang="en-US" sz="2400" b="1" dirty="0">
                <a:solidFill>
                  <a:schemeClr val="bg1"/>
                </a:solidFill>
                <a:highlight>
                  <a:srgbClr val="000080"/>
                </a:highlight>
                <a:latin typeface="Lato Bold"/>
                <a:ea typeface="Lato Bold"/>
                <a:cs typeface="Lato Bold"/>
                <a:sym typeface="Lato Bold"/>
              </a:rPr>
              <a:t>10 euros/kit 2 </a:t>
            </a:r>
          </a:p>
          <a:p>
            <a:pPr algn="l">
              <a:lnSpc>
                <a:spcPts val="3359"/>
              </a:lnSpc>
            </a:pPr>
            <a:r>
              <a:rPr lang="en-US" sz="2400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Chèque</a:t>
            </a:r>
            <a:r>
              <a:rPr lang="en-US" sz="24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caution 100 euros/kit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B6EB6-9336-2842-DCEA-915D81D8F879}"/>
              </a:ext>
            </a:extLst>
          </p:cNvPr>
          <p:cNvSpPr txBox="1"/>
          <p:nvPr/>
        </p:nvSpPr>
        <p:spPr>
          <a:xfrm>
            <a:off x="828720" y="1848186"/>
            <a:ext cx="4949360" cy="55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48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Kit Raquettes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089D11-333D-75E9-6010-E995E8CFA54A}"/>
              </a:ext>
            </a:extLst>
          </p:cNvPr>
          <p:cNvSpPr txBox="1"/>
          <p:nvPr/>
        </p:nvSpPr>
        <p:spPr>
          <a:xfrm>
            <a:off x="7452721" y="1942021"/>
            <a:ext cx="2464594" cy="55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4800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Kit  filet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36125FC-7562-66DC-AB55-702DBF57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4" t="3896"/>
          <a:stretch/>
        </p:blipFill>
        <p:spPr>
          <a:xfrm>
            <a:off x="15587663" y="257856"/>
            <a:ext cx="2300196" cy="944765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B14AD746-827B-E172-7D41-3EFD2B40D861}"/>
              </a:ext>
            </a:extLst>
          </p:cNvPr>
          <p:cNvSpPr txBox="1"/>
          <p:nvPr/>
        </p:nvSpPr>
        <p:spPr>
          <a:xfrm>
            <a:off x="285488" y="867812"/>
            <a:ext cx="14681914" cy="873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8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RESERVATION PICKLEBALL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1F5168B-B3AB-ECE6-F31A-734B98B8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18" t="13152" r="7298" b="31369"/>
          <a:stretch/>
        </p:blipFill>
        <p:spPr>
          <a:xfrm>
            <a:off x="3303400" y="5903159"/>
            <a:ext cx="2855454" cy="263739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F0B1AD6-3720-CE14-12B2-CF39EE99EB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59" r="18255"/>
          <a:stretch/>
        </p:blipFill>
        <p:spPr>
          <a:xfrm>
            <a:off x="7061132" y="4209367"/>
            <a:ext cx="3404166" cy="3540755"/>
          </a:xfrm>
          <a:prstGeom prst="rect">
            <a:avLst/>
          </a:prstGeom>
        </p:spPr>
      </p:pic>
      <p:sp>
        <p:nvSpPr>
          <p:cNvPr id="27" name="TextBox 17">
            <a:extLst>
              <a:ext uri="{FF2B5EF4-FFF2-40B4-BE49-F238E27FC236}">
                <a16:creationId xmlns:a16="http://schemas.microsoft.com/office/drawing/2014/main" id="{2AEDB5A2-18C9-B3B0-1404-E6F004DDA2EE}"/>
              </a:ext>
            </a:extLst>
          </p:cNvPr>
          <p:cNvSpPr txBox="1"/>
          <p:nvPr/>
        </p:nvSpPr>
        <p:spPr>
          <a:xfrm>
            <a:off x="11240340" y="2571041"/>
            <a:ext cx="6479680" cy="168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Club :</a:t>
            </a:r>
            <a:b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</a:br>
            <a:r>
              <a:rPr lang="en-US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Référent</a:t>
            </a:r>
            <a: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:</a:t>
            </a:r>
          </a:p>
          <a:p>
            <a:pPr algn="l">
              <a:lnSpc>
                <a:spcPts val="3359"/>
              </a:lnSpc>
            </a:pPr>
            <a: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Date animation : </a:t>
            </a:r>
          </a:p>
          <a:p>
            <a:pPr algn="l">
              <a:lnSpc>
                <a:spcPts val="3359"/>
              </a:lnSpc>
            </a:pPr>
            <a: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Date retour :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5A64A25-8082-81DB-B687-A50D15763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45663"/>
              </p:ext>
            </p:extLst>
          </p:nvPr>
        </p:nvGraphicFramePr>
        <p:xfrm>
          <a:off x="11213676" y="4511808"/>
          <a:ext cx="6479680" cy="215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840">
                  <a:extLst>
                    <a:ext uri="{9D8B030D-6E8A-4147-A177-3AD203B41FA5}">
                      <a16:colId xmlns:a16="http://schemas.microsoft.com/office/drawing/2014/main" val="1938292167"/>
                    </a:ext>
                  </a:extLst>
                </a:gridCol>
                <a:gridCol w="3239840">
                  <a:extLst>
                    <a:ext uri="{9D8B030D-6E8A-4147-A177-3AD203B41FA5}">
                      <a16:colId xmlns:a16="http://schemas.microsoft.com/office/drawing/2014/main" val="278450228"/>
                    </a:ext>
                  </a:extLst>
                </a:gridCol>
              </a:tblGrid>
              <a:tr h="718262">
                <a:tc>
                  <a:txBody>
                    <a:bodyPr/>
                    <a:lstStyle/>
                    <a:p>
                      <a:r>
                        <a:rPr lang="fr-FR" sz="2400" b="1" dirty="0"/>
                        <a:t>Détails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Quantité de kits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196"/>
                  </a:ext>
                </a:extLst>
              </a:tr>
              <a:tr h="718262">
                <a:tc>
                  <a:txBody>
                    <a:bodyPr/>
                    <a:lstStyle/>
                    <a:p>
                      <a:r>
                        <a:rPr lang="fr-FR" sz="2400" b="1" dirty="0"/>
                        <a:t>Raquettes + Balles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07322"/>
                  </a:ext>
                </a:extLst>
              </a:tr>
              <a:tr h="718262">
                <a:tc>
                  <a:txBody>
                    <a:bodyPr/>
                    <a:lstStyle/>
                    <a:p>
                      <a:r>
                        <a:rPr lang="fr-FR" sz="2400" b="1" dirty="0"/>
                        <a:t>Filets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91520"/>
                  </a:ext>
                </a:extLst>
              </a:tr>
            </a:tbl>
          </a:graphicData>
        </a:graphic>
      </p:graphicFrame>
      <p:sp>
        <p:nvSpPr>
          <p:cNvPr id="8" name="TextBox 17">
            <a:extLst>
              <a:ext uri="{FF2B5EF4-FFF2-40B4-BE49-F238E27FC236}">
                <a16:creationId xmlns:a16="http://schemas.microsoft.com/office/drawing/2014/main" id="{0E31BFF5-362B-8581-1783-731F843370EC}"/>
              </a:ext>
            </a:extLst>
          </p:cNvPr>
          <p:cNvSpPr txBox="1"/>
          <p:nvPr/>
        </p:nvSpPr>
        <p:spPr>
          <a:xfrm>
            <a:off x="11213676" y="9052776"/>
            <a:ext cx="7074324" cy="82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Chèque</a:t>
            </a:r>
            <a:r>
              <a:rPr lang="en-US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caution 100 euros  pour 1 kit 1 filet  </a:t>
            </a:r>
            <a:r>
              <a:rPr lang="en-US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ou</a:t>
            </a:r>
            <a:r>
              <a:rPr lang="en-US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1 kit 2  4 Raquettes</a:t>
            </a:r>
          </a:p>
          <a:p>
            <a:pPr>
              <a:lnSpc>
                <a:spcPts val="3359"/>
              </a:lnSpc>
            </a:pPr>
            <a:r>
              <a:rPr lang="en-US" b="1" dirty="0" err="1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Chèque</a:t>
            </a:r>
            <a:r>
              <a:rPr lang="en-US" b="1" dirty="0">
                <a:solidFill>
                  <a:srgbClr val="002060"/>
                </a:solidFill>
                <a:latin typeface="Lato Bold"/>
                <a:ea typeface="Lato Bold"/>
                <a:cs typeface="Lato Bold"/>
                <a:sym typeface="Lato Bold"/>
              </a:rPr>
              <a:t> caution :          euros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4090BA1-A8D1-375C-FEB8-D62EC95C6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32918"/>
              </p:ext>
            </p:extLst>
          </p:nvPr>
        </p:nvGraphicFramePr>
        <p:xfrm>
          <a:off x="11213676" y="6682079"/>
          <a:ext cx="6479680" cy="173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840">
                  <a:extLst>
                    <a:ext uri="{9D8B030D-6E8A-4147-A177-3AD203B41FA5}">
                      <a16:colId xmlns:a16="http://schemas.microsoft.com/office/drawing/2014/main" val="1938292167"/>
                    </a:ext>
                  </a:extLst>
                </a:gridCol>
                <a:gridCol w="3239840">
                  <a:extLst>
                    <a:ext uri="{9D8B030D-6E8A-4147-A177-3AD203B41FA5}">
                      <a16:colId xmlns:a16="http://schemas.microsoft.com/office/drawing/2014/main" val="278450228"/>
                    </a:ext>
                  </a:extLst>
                </a:gridCol>
              </a:tblGrid>
              <a:tr h="891485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fr-FR" sz="2400" b="1" baseline="30000" dirty="0">
                          <a:solidFill>
                            <a:srgbClr val="002060"/>
                          </a:solidFill>
                        </a:rPr>
                        <a:t>ère</a:t>
                      </a:r>
                      <a:r>
                        <a:rPr lang="fr-FR" sz="2400" b="1" dirty="0">
                          <a:solidFill>
                            <a:srgbClr val="002060"/>
                          </a:solidFill>
                        </a:rPr>
                        <a:t> réservation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                     Gratuite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607322"/>
                  </a:ext>
                </a:extLst>
              </a:tr>
              <a:tr h="842121">
                <a:tc>
                  <a:txBody>
                    <a:bodyPr/>
                    <a:lstStyle/>
                    <a:p>
                      <a:endParaRPr lang="fr-FR" sz="2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400" b="1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          </a:t>
                      </a:r>
                      <a:br>
                        <a:rPr lang="fr-FR" sz="2400" dirty="0">
                          <a:solidFill>
                            <a:srgbClr val="002060"/>
                          </a:solidFill>
                        </a:rPr>
                      </a:b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    ……….euros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9152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2CA4611-175F-D346-2CFD-BDD63FEBA482}"/>
              </a:ext>
            </a:extLst>
          </p:cNvPr>
          <p:cNvSpPr/>
          <p:nvPr/>
        </p:nvSpPr>
        <p:spPr>
          <a:xfrm>
            <a:off x="15219173" y="6828355"/>
            <a:ext cx="368490" cy="405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88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C89103B924D4AA620EE6C92ACEED2" ma:contentTypeVersion="28" ma:contentTypeDescription="Crée un document." ma:contentTypeScope="" ma:versionID="2e91b46e23df3a337f3fd0a8593991bd">
  <xsd:schema xmlns:xsd="http://www.w3.org/2001/XMLSchema" xmlns:xs="http://www.w3.org/2001/XMLSchema" xmlns:p="http://schemas.microsoft.com/office/2006/metadata/properties" xmlns:ns1="http://schemas.microsoft.com/sharepoint/v3" xmlns:ns2="3f53f731-27f3-4f2e-a25f-50ac6033651e" xmlns:ns3="42de578b-3566-42a5-8bfc-c4c30270b3b7" targetNamespace="http://schemas.microsoft.com/office/2006/metadata/properties" ma:root="true" ma:fieldsID="265328ee98d5f023667e5c2715b1813c" ns1:_="" ns2:_="" ns3:_="">
    <xsd:import namespace="http://schemas.microsoft.com/sharepoint/v3"/>
    <xsd:import namespace="3f53f731-27f3-4f2e-a25f-50ac6033651e"/>
    <xsd:import namespace="42de578b-3566-42a5-8bfc-c4c30270b3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Commentaires" minOccurs="0"/>
                <xsd:element ref="ns2:logo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9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20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22" nillable="true" ma:displayName="Nombre de « J'aime »" ma:internalName="LikesCount">
      <xsd:simpleType>
        <xsd:restriction base="dms:Unknown"/>
      </xsd:simpleType>
    </xsd:element>
    <xsd:element name="LikedBy" ma:index="23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3f731-27f3-4f2e-a25f-50ac60336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ommentaires" ma:index="16" nillable="true" ma:displayName="Commentaires" ma:internalName="Commentaires">
      <xsd:simpleType>
        <xsd:restriction base="dms:Note">
          <xsd:maxLength value="255"/>
        </xsd:restriction>
      </xsd:simpleType>
    </xsd:element>
    <xsd:element name="logo" ma:index="17" nillable="true" ma:displayName="logo" ma:format="Image" ma:internalName="log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Balises d’images" ma:readOnly="false" ma:fieldId="{5cf76f15-5ced-4ddc-b409-7134ff3c332f}" ma:taxonomyMulti="true" ma:sspId="77a035c4-9dc0-4b4b-85ac-052d5e52e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e578b-3566-42a5-8bfc-c4c30270b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71d872f4-4749-4cf7-9de5-2c10bc03957f}" ma:internalName="TaxCatchAll" ma:showField="CatchAllData" ma:web="42de578b-3566-42a5-8bfc-c4c30270b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42de578b-3566-42a5-8bfc-c4c30270b3b7" xsi:nil="true"/>
    <LikedBy xmlns="http://schemas.microsoft.com/sharepoint/v3">
      <UserInfo>
        <DisplayName/>
        <AccountId xsi:nil="true"/>
        <AccountType/>
      </UserInfo>
    </LikedBy>
    <logo xmlns="3f53f731-27f3-4f2e-a25f-50ac6033651e">
      <Url xsi:nil="true"/>
      <Description xsi:nil="true"/>
    </logo>
    <Commentaires xmlns="3f53f731-27f3-4f2e-a25f-50ac6033651e" xsi:nil="true"/>
    <RatedBy xmlns="http://schemas.microsoft.com/sharepoint/v3">
      <UserInfo>
        <DisplayName/>
        <AccountId xsi:nil="true"/>
        <AccountType/>
      </UserInfo>
    </RatedBy>
    <lcf76f155ced4ddcb4097134ff3c332f xmlns="3f53f731-27f3-4f2e-a25f-50ac603365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CA24F6-EF81-42A9-8906-BE403322F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D2C800-D8A2-4561-AFFB-67A476AE4C49}">
  <ds:schemaRefs>
    <ds:schemaRef ds:uri="3f53f731-27f3-4f2e-a25f-50ac6033651e"/>
    <ds:schemaRef ds:uri="42de578b-3566-42a5-8bfc-c4c30270b3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EE5229-AB7D-479F-AE0D-1F26B1B0FEEA}">
  <ds:schemaRefs>
    <ds:schemaRef ds:uri="http://purl.org/dc/terms/"/>
    <ds:schemaRef ds:uri="42de578b-3566-42a5-8bfc-c4c30270b3b7"/>
    <ds:schemaRef ds:uri="3f53f731-27f3-4f2e-a25f-50ac6033651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90</Words>
  <Application>Microsoft Office PowerPoint</Application>
  <PresentationFormat>Personnalisé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Lato Bold</vt:lpstr>
      <vt:lpstr>Aptos</vt:lpstr>
      <vt:lpstr>Poppins Bold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 AQUITAINE</dc:title>
  <dc:creator>Natacha Lemercier</dc:creator>
  <cp:lastModifiedBy>Natacha Lemercier</cp:lastModifiedBy>
  <cp:revision>20</cp:revision>
  <cp:lastPrinted>2025-03-28T16:25:51Z</cp:lastPrinted>
  <dcterms:created xsi:type="dcterms:W3CDTF">2006-08-16T00:00:00Z</dcterms:created>
  <dcterms:modified xsi:type="dcterms:W3CDTF">2026-01-08T13:22:27Z</dcterms:modified>
  <dc:identifier>DAGbz8odvP8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0x010100388C89103B924D4AA620EE6C92ACEED2</vt:lpwstr>
  </property>
  <property fmtid="{D5CDD505-2E9C-101B-9397-08002B2CF9AE}" pid="3" name="MediaServiceImageTags">
    <vt:lpwstr/>
  </property>
</Properties>
</file>