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8" r:id="rId3"/>
  </p:sldIdLst>
  <p:sldSz cx="6858000" cy="9906000" type="A4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342015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684031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026046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368061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1710076" algn="l" defTabSz="684031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052092" algn="l" defTabSz="684031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2394107" algn="l" defTabSz="684031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2736123" algn="l" defTabSz="684031" rtl="0" eaLnBrk="1" latinLnBrk="0" hangingPunct="1">
      <a:defRPr sz="19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B1FE4A6-DD0E-4B22-A53C-EC0E7B1DBAEB}">
          <p14:sldIdLst>
            <p14:sldId id="256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1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32051"/>
    <a:srgbClr val="CA5914"/>
    <a:srgbClr val="162C55"/>
    <a:srgbClr val="FF6600"/>
    <a:srgbClr val="E6E6E6"/>
    <a:srgbClr val="990099"/>
    <a:srgbClr val="FFFF00"/>
    <a:srgbClr val="67DF41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DBAA8F-2E99-4C0A-8128-C2182A72FF12}" v="1" dt="2025-01-09T13:56:39.239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94" autoAdjust="0"/>
    <p:restoredTop sz="93982" autoAdjust="0"/>
  </p:normalViewPr>
  <p:slideViewPr>
    <p:cSldViewPr>
      <p:cViewPr varScale="1">
        <p:scale>
          <a:sx n="50" d="100"/>
          <a:sy n="50" d="100"/>
        </p:scale>
        <p:origin x="1896" y="24"/>
      </p:cViewPr>
      <p:guideLst>
        <p:guide orient="horz" pos="3121"/>
        <p:guide pos="2161"/>
      </p:guideLst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acha Lemercier" userId="5e364152-1e69-4ac7-a0d4-dd429915d708" providerId="ADAL" clId="{102794A5-CE3D-42C2-B748-30AF290DFED1}"/>
    <pc:docChg chg="undo custSel addSld delSld modSld modSection">
      <pc:chgData name="Natacha Lemercier" userId="5e364152-1e69-4ac7-a0d4-dd429915d708" providerId="ADAL" clId="{102794A5-CE3D-42C2-B748-30AF290DFED1}" dt="2024-09-27T08:02:32.094" v="110" actId="1076"/>
      <pc:docMkLst>
        <pc:docMk/>
      </pc:docMkLst>
      <pc:sldChg chg="addSp delSp modSp new mod">
        <pc:chgData name="Natacha Lemercier" userId="5e364152-1e69-4ac7-a0d4-dd429915d708" providerId="ADAL" clId="{102794A5-CE3D-42C2-B748-30AF290DFED1}" dt="2024-09-27T08:02:32.094" v="110" actId="1076"/>
        <pc:sldMkLst>
          <pc:docMk/>
          <pc:sldMk cId="1877251131" sldId="256"/>
        </pc:sldMkLst>
        <pc:spChg chg="del">
          <ac:chgData name="Natacha Lemercier" userId="5e364152-1e69-4ac7-a0d4-dd429915d708" providerId="ADAL" clId="{102794A5-CE3D-42C2-B748-30AF290DFED1}" dt="2024-09-24T15:39:12.199" v="2" actId="478"/>
          <ac:spMkLst>
            <pc:docMk/>
            <pc:sldMk cId="1877251131" sldId="256"/>
            <ac:spMk id="2" creationId="{534E7290-B015-8E20-6FBF-C563D2EC532A}"/>
          </ac:spMkLst>
        </pc:spChg>
        <pc:spChg chg="del">
          <ac:chgData name="Natacha Lemercier" userId="5e364152-1e69-4ac7-a0d4-dd429915d708" providerId="ADAL" clId="{102794A5-CE3D-42C2-B748-30AF290DFED1}" dt="2024-09-24T15:39:13.371" v="3" actId="478"/>
          <ac:spMkLst>
            <pc:docMk/>
            <pc:sldMk cId="1877251131" sldId="256"/>
            <ac:spMk id="3" creationId="{53F57CAF-145E-2E74-EB80-9CD14C4ABC50}"/>
          </ac:spMkLst>
        </pc:spChg>
        <pc:spChg chg="add del mod">
          <ac:chgData name="Natacha Lemercier" userId="5e364152-1e69-4ac7-a0d4-dd429915d708" providerId="ADAL" clId="{102794A5-CE3D-42C2-B748-30AF290DFED1}" dt="2024-09-26T07:17:22.405" v="101" actId="1076"/>
          <ac:spMkLst>
            <pc:docMk/>
            <pc:sldMk cId="1877251131" sldId="256"/>
            <ac:spMk id="6" creationId="{F9AC0666-6058-D14E-31F7-21FF6684FB30}"/>
          </ac:spMkLst>
        </pc:spChg>
        <pc:spChg chg="add mod">
          <ac:chgData name="Natacha Lemercier" userId="5e364152-1e69-4ac7-a0d4-dd429915d708" providerId="ADAL" clId="{102794A5-CE3D-42C2-B748-30AF290DFED1}" dt="2024-09-27T08:02:24.301" v="108" actId="14100"/>
          <ac:spMkLst>
            <pc:docMk/>
            <pc:sldMk cId="1877251131" sldId="256"/>
            <ac:spMk id="7" creationId="{54AFC624-A069-2F5B-2022-2399559C6B32}"/>
          </ac:spMkLst>
        </pc:spChg>
        <pc:spChg chg="add mod">
          <ac:chgData name="Natacha Lemercier" userId="5e364152-1e69-4ac7-a0d4-dd429915d708" providerId="ADAL" clId="{102794A5-CE3D-42C2-B748-30AF290DFED1}" dt="2024-09-27T08:02:32.094" v="110" actId="1076"/>
          <ac:spMkLst>
            <pc:docMk/>
            <pc:sldMk cId="1877251131" sldId="256"/>
            <ac:spMk id="8" creationId="{AE1172E7-DE4F-9E5A-186F-0A83D485AE67}"/>
          </ac:spMkLst>
        </pc:spChg>
        <pc:picChg chg="add del mod">
          <ac:chgData name="Natacha Lemercier" userId="5e364152-1e69-4ac7-a0d4-dd429915d708" providerId="ADAL" clId="{102794A5-CE3D-42C2-B748-30AF290DFED1}" dt="2024-09-26T07:15:41.533" v="77" actId="478"/>
          <ac:picMkLst>
            <pc:docMk/>
            <pc:sldMk cId="1877251131" sldId="256"/>
            <ac:picMk id="3" creationId="{5EB0DF2D-3B2A-50A9-A159-69A795C0890B}"/>
          </ac:picMkLst>
        </pc:picChg>
        <pc:picChg chg="add del mod">
          <ac:chgData name="Natacha Lemercier" userId="5e364152-1e69-4ac7-a0d4-dd429915d708" providerId="ADAL" clId="{102794A5-CE3D-42C2-B748-30AF290DFED1}" dt="2024-09-26T07:15:16.191" v="75" actId="478"/>
          <ac:picMkLst>
            <pc:docMk/>
            <pc:sldMk cId="1877251131" sldId="256"/>
            <ac:picMk id="5" creationId="{2C52E3E1-A2B3-9BCE-0784-7BD486AF081F}"/>
          </ac:picMkLst>
        </pc:picChg>
        <pc:picChg chg="add mod ord">
          <ac:chgData name="Natacha Lemercier" userId="5e364152-1e69-4ac7-a0d4-dd429915d708" providerId="ADAL" clId="{102794A5-CE3D-42C2-B748-30AF290DFED1}" dt="2024-09-26T07:17:17.614" v="100" actId="1035"/>
          <ac:picMkLst>
            <pc:docMk/>
            <pc:sldMk cId="1877251131" sldId="256"/>
            <ac:picMk id="9" creationId="{9D5D7E61-3DC1-4865-BAC8-8F5155D7C68B}"/>
          </ac:picMkLst>
        </pc:picChg>
      </pc:sldChg>
      <pc:sldChg chg="del">
        <pc:chgData name="Natacha Lemercier" userId="5e364152-1e69-4ac7-a0d4-dd429915d708" providerId="ADAL" clId="{102794A5-CE3D-42C2-B748-30AF290DFED1}" dt="2024-09-24T15:39:09.606" v="0" actId="47"/>
        <pc:sldMkLst>
          <pc:docMk/>
          <pc:sldMk cId="285863419" sldId="297"/>
        </pc:sldMkLst>
      </pc:sldChg>
    </pc:docChg>
  </pc:docChgLst>
  <pc:docChgLst>
    <pc:chgData name="Natacha Lemercier" userId="5e364152-1e69-4ac7-a0d4-dd429915d708" providerId="ADAL" clId="{B9DBAA8F-2E99-4C0A-8128-C2182A72FF12}"/>
    <pc:docChg chg="undo custSel addSld delSld modSld modSection">
      <pc:chgData name="Natacha Lemercier" userId="5e364152-1e69-4ac7-a0d4-dd429915d708" providerId="ADAL" clId="{B9DBAA8F-2E99-4C0A-8128-C2182A72FF12}" dt="2025-01-09T13:58:11.676" v="33" actId="1076"/>
      <pc:docMkLst>
        <pc:docMk/>
      </pc:docMkLst>
      <pc:sldChg chg="addSp delSp new del mod">
        <pc:chgData name="Natacha Lemercier" userId="5e364152-1e69-4ac7-a0d4-dd429915d708" providerId="ADAL" clId="{B9DBAA8F-2E99-4C0A-8128-C2182A72FF12}" dt="2025-01-09T13:56:41.388" v="4" actId="47"/>
        <pc:sldMkLst>
          <pc:docMk/>
          <pc:sldMk cId="166011139" sldId="257"/>
        </pc:sldMkLst>
        <pc:spChg chg="add del">
          <ac:chgData name="Natacha Lemercier" userId="5e364152-1e69-4ac7-a0d4-dd429915d708" providerId="ADAL" clId="{B9DBAA8F-2E99-4C0A-8128-C2182A72FF12}" dt="2025-01-09T13:56:32.905" v="2" actId="478"/>
          <ac:spMkLst>
            <pc:docMk/>
            <pc:sldMk cId="166011139" sldId="257"/>
            <ac:spMk id="5" creationId="{CE804649-079F-8EB4-AEEB-8CD41D938646}"/>
          </ac:spMkLst>
        </pc:spChg>
      </pc:sldChg>
      <pc:sldChg chg="delSp modSp add mod">
        <pc:chgData name="Natacha Lemercier" userId="5e364152-1e69-4ac7-a0d4-dd429915d708" providerId="ADAL" clId="{B9DBAA8F-2E99-4C0A-8128-C2182A72FF12}" dt="2025-01-09T13:58:11.676" v="33" actId="1076"/>
        <pc:sldMkLst>
          <pc:docMk/>
          <pc:sldMk cId="2057877248" sldId="258"/>
        </pc:sldMkLst>
        <pc:spChg chg="mod">
          <ac:chgData name="Natacha Lemercier" userId="5e364152-1e69-4ac7-a0d4-dd429915d708" providerId="ADAL" clId="{B9DBAA8F-2E99-4C0A-8128-C2182A72FF12}" dt="2025-01-09T13:58:11.676" v="33" actId="1076"/>
          <ac:spMkLst>
            <pc:docMk/>
            <pc:sldMk cId="2057877248" sldId="258"/>
            <ac:spMk id="6" creationId="{F9AC0666-6058-D14E-31F7-21FF6684FB30}"/>
          </ac:spMkLst>
        </pc:spChg>
        <pc:spChg chg="del">
          <ac:chgData name="Natacha Lemercier" userId="5e364152-1e69-4ac7-a0d4-dd429915d708" providerId="ADAL" clId="{B9DBAA8F-2E99-4C0A-8128-C2182A72FF12}" dt="2025-01-09T13:57:03.487" v="10" actId="478"/>
          <ac:spMkLst>
            <pc:docMk/>
            <pc:sldMk cId="2057877248" sldId="258"/>
            <ac:spMk id="7" creationId="{54AFC624-A069-2F5B-2022-2399559C6B32}"/>
          </ac:spMkLst>
        </pc:spChg>
        <pc:spChg chg="del">
          <ac:chgData name="Natacha Lemercier" userId="5e364152-1e69-4ac7-a0d4-dd429915d708" providerId="ADAL" clId="{B9DBAA8F-2E99-4C0A-8128-C2182A72FF12}" dt="2025-01-09T13:57:05.029" v="11" actId="478"/>
          <ac:spMkLst>
            <pc:docMk/>
            <pc:sldMk cId="2057877248" sldId="258"/>
            <ac:spMk id="8" creationId="{AE1172E7-DE4F-9E5A-186F-0A83D485AE67}"/>
          </ac:spMkLst>
        </pc:spChg>
        <pc:picChg chg="mod modCrop">
          <ac:chgData name="Natacha Lemercier" userId="5e364152-1e69-4ac7-a0d4-dd429915d708" providerId="ADAL" clId="{B9DBAA8F-2E99-4C0A-8128-C2182A72FF12}" dt="2025-01-09T13:58:01.651" v="31" actId="14100"/>
          <ac:picMkLst>
            <pc:docMk/>
            <pc:sldMk cId="2057877248" sldId="258"/>
            <ac:picMk id="9" creationId="{9D5D7E61-3DC1-4865-BAC8-8F5155D7C68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20" tIns="47759" rIns="95520" bIns="47759" numCol="1" anchor="t" anchorCtr="0" compatLnSpc="1">
            <a:prstTxWarp prst="textNoShape">
              <a:avLst/>
            </a:prstTxWarp>
          </a:bodyPr>
          <a:lstStyle>
            <a:lvl1pPr defTabSz="952444">
              <a:defRPr sz="1300"/>
            </a:lvl1pPr>
          </a:lstStyle>
          <a:p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20" tIns="47759" rIns="95520" bIns="47759" numCol="1" anchor="t" anchorCtr="0" compatLnSpc="1">
            <a:prstTxWarp prst="textNoShape">
              <a:avLst/>
            </a:prstTxWarp>
          </a:bodyPr>
          <a:lstStyle>
            <a:lvl1pPr algn="r" defTabSz="952444">
              <a:defRPr sz="1300"/>
            </a:lvl1pPr>
          </a:lstStyle>
          <a:p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20" tIns="47759" rIns="95520" bIns="47759" numCol="1" anchor="b" anchorCtr="0" compatLnSpc="1">
            <a:prstTxWarp prst="textNoShape">
              <a:avLst/>
            </a:prstTxWarp>
          </a:bodyPr>
          <a:lstStyle>
            <a:lvl1pPr defTabSz="952444">
              <a:defRPr sz="1300"/>
            </a:lvl1pPr>
          </a:lstStyle>
          <a:p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0" y="942975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20" tIns="47759" rIns="95520" bIns="47759" numCol="1" anchor="b" anchorCtr="0" compatLnSpc="1">
            <a:prstTxWarp prst="textNoShape">
              <a:avLst/>
            </a:prstTxWarp>
          </a:bodyPr>
          <a:lstStyle>
            <a:lvl1pPr algn="r" defTabSz="952444">
              <a:defRPr sz="1300"/>
            </a:lvl1pPr>
          </a:lstStyle>
          <a:p>
            <a:fld id="{2BA467B3-7658-4F5C-84CB-FA17F8D73722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9309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 bwMode="auto">
          <a:xfrm>
            <a:off x="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201" tIns="44100" rIns="88201" bIns="44100" numCol="1" anchor="t" anchorCtr="0" compatLnSpc="1">
            <a:prstTxWarp prst="textNoShape">
              <a:avLst/>
            </a:prstTxWarp>
          </a:bodyPr>
          <a:lstStyle>
            <a:lvl1pPr defTabSz="882598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 bwMode="auto">
          <a:xfrm>
            <a:off x="3849690" y="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201" tIns="44100" rIns="88201" bIns="44100" numCol="1" anchor="t" anchorCtr="0" compatLnSpc="1">
            <a:prstTxWarp prst="textNoShape">
              <a:avLst/>
            </a:prstTxWarp>
          </a:bodyPr>
          <a:lstStyle>
            <a:lvl1pPr algn="r" defTabSz="882598">
              <a:defRPr sz="1200"/>
            </a:lvl1pPr>
          </a:lstStyle>
          <a:p>
            <a:fld id="{35625D92-6B40-4B3A-8782-CC8CE16088E1}" type="datetimeFigureOut">
              <a:rPr lang="fr-FR"/>
              <a:pPr/>
              <a:t>09/01/2025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33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9" tIns="45709" rIns="91419" bIns="45709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 bwMode="auto">
          <a:xfrm>
            <a:off x="679453" y="4714878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201" tIns="44100" rIns="88201" bIns="44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201" tIns="44100" rIns="88201" bIns="44100" numCol="1" anchor="b" anchorCtr="0" compatLnSpc="1">
            <a:prstTxWarp prst="textNoShape">
              <a:avLst/>
            </a:prstTxWarp>
          </a:bodyPr>
          <a:lstStyle>
            <a:lvl1pPr defTabSz="882598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xfrm>
            <a:off x="3849690" y="9429752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201" tIns="44100" rIns="88201" bIns="44100" numCol="1" anchor="b" anchorCtr="0" compatLnSpc="1">
            <a:prstTxWarp prst="textNoShape">
              <a:avLst/>
            </a:prstTxWarp>
          </a:bodyPr>
          <a:lstStyle>
            <a:lvl1pPr algn="r" defTabSz="882598">
              <a:defRPr sz="1200"/>
            </a:lvl1pPr>
          </a:lstStyle>
          <a:p>
            <a:fld id="{8D83281D-0171-42EA-90C1-2C97A9B011D6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6593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01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4031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6046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68061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0076" algn="l" defTabSz="6840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2092" algn="l" defTabSz="6840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4107" algn="l" defTabSz="6840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36123" algn="l" defTabSz="684031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804" y="3077200"/>
            <a:ext cx="5828393" cy="2123942"/>
          </a:xfrm>
          <a:prstGeom prst="rect">
            <a:avLst/>
          </a:prstGeom>
        </p:spPr>
        <p:txBody>
          <a:bodyPr lIns="68403" tIns="34202" rIns="68403" bIns="34202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474" y="5613892"/>
            <a:ext cx="4801054" cy="2530551"/>
          </a:xfrm>
          <a:prstGeom prst="rect">
            <a:avLst/>
          </a:prstGeom>
        </p:spPr>
        <p:txBody>
          <a:bodyPr lIns="68403" tIns="34202" rIns="68403" bIns="34202"/>
          <a:lstStyle>
            <a:lvl1pPr marL="0" indent="0" algn="ctr">
              <a:buNone/>
              <a:defRPr/>
            </a:lvl1pPr>
            <a:lvl2pPr marL="342015" indent="0" algn="ctr">
              <a:buNone/>
              <a:defRPr/>
            </a:lvl2pPr>
            <a:lvl3pPr marL="684031" indent="0" algn="ctr">
              <a:buNone/>
              <a:defRPr/>
            </a:lvl3pPr>
            <a:lvl4pPr marL="1026046" indent="0" algn="ctr">
              <a:buNone/>
              <a:defRPr/>
            </a:lvl4pPr>
            <a:lvl5pPr marL="1368061" indent="0" algn="ctr">
              <a:buNone/>
              <a:defRPr/>
            </a:lvl5pPr>
            <a:lvl6pPr marL="1710076" indent="0" algn="ctr">
              <a:buNone/>
              <a:defRPr/>
            </a:lvl6pPr>
            <a:lvl7pPr marL="2052092" indent="0" algn="ctr">
              <a:buNone/>
              <a:defRPr/>
            </a:lvl7pPr>
            <a:lvl8pPr marL="2394107" indent="0" algn="ctr">
              <a:buNone/>
              <a:defRPr/>
            </a:lvl8pPr>
            <a:lvl9pPr marL="2736123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447" y="396781"/>
            <a:ext cx="6173107" cy="1651000"/>
          </a:xfrm>
          <a:prstGeom prst="rect">
            <a:avLst/>
          </a:prstGeom>
        </p:spPr>
        <p:txBody>
          <a:bodyPr lIns="68403" tIns="34202" rIns="68403" bIns="34202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447" y="2311891"/>
            <a:ext cx="6173107" cy="6536437"/>
          </a:xfrm>
          <a:prstGeom prst="rect">
            <a:avLst/>
          </a:prstGeom>
        </p:spPr>
        <p:txBody>
          <a:bodyPr vert="eaVert" lIns="68403" tIns="34202" rIns="68403" bIns="34202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278" y="396781"/>
            <a:ext cx="1543276" cy="8451548"/>
          </a:xfrm>
          <a:prstGeom prst="rect">
            <a:avLst/>
          </a:prstGeom>
        </p:spPr>
        <p:txBody>
          <a:bodyPr vert="eaVert" lIns="68403" tIns="34202" rIns="68403" bIns="34202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447" y="396781"/>
            <a:ext cx="4520974" cy="8451548"/>
          </a:xfrm>
          <a:prstGeom prst="rect">
            <a:avLst/>
          </a:prstGeom>
        </p:spPr>
        <p:txBody>
          <a:bodyPr vert="eaVert" lIns="68403" tIns="34202" rIns="68403" bIns="34202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342447" y="396781"/>
            <a:ext cx="6173107" cy="8451548"/>
          </a:xfrm>
          <a:prstGeom prst="rect">
            <a:avLst/>
          </a:prstGeom>
        </p:spPr>
        <p:txBody>
          <a:bodyPr lIns="68403" tIns="34202" rIns="68403" bIns="34202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447" y="396781"/>
            <a:ext cx="6173107" cy="1651000"/>
          </a:xfrm>
          <a:prstGeom prst="rect">
            <a:avLst/>
          </a:prstGeom>
        </p:spPr>
        <p:txBody>
          <a:bodyPr lIns="68403" tIns="34202" rIns="68403" bIns="34202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447" y="2311891"/>
            <a:ext cx="6173107" cy="6536437"/>
          </a:xfrm>
          <a:prstGeom prst="rect">
            <a:avLst/>
          </a:prstGeom>
        </p:spPr>
        <p:txBody>
          <a:bodyPr lIns="68403" tIns="34202" rIns="68403" bIns="34202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2019" y="6365687"/>
            <a:ext cx="5829527" cy="1966705"/>
          </a:xfrm>
          <a:prstGeom prst="rect">
            <a:avLst/>
          </a:prstGeom>
        </p:spPr>
        <p:txBody>
          <a:bodyPr lIns="68403" tIns="34202" rIns="68403" bIns="34202" anchor="t"/>
          <a:lstStyle>
            <a:lvl1pPr algn="l">
              <a:defRPr sz="3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2019" y="4198748"/>
            <a:ext cx="5829527" cy="2166938"/>
          </a:xfrm>
          <a:prstGeom prst="rect">
            <a:avLst/>
          </a:prstGeom>
        </p:spPr>
        <p:txBody>
          <a:bodyPr lIns="68403" tIns="34202" rIns="68403" bIns="34202" anchor="b"/>
          <a:lstStyle>
            <a:lvl1pPr marL="0" indent="0">
              <a:buNone/>
              <a:defRPr sz="1500"/>
            </a:lvl1pPr>
            <a:lvl2pPr marL="342015" indent="0">
              <a:buNone/>
              <a:defRPr sz="1300"/>
            </a:lvl2pPr>
            <a:lvl3pPr marL="684031" indent="0">
              <a:buNone/>
              <a:defRPr sz="1200"/>
            </a:lvl3pPr>
            <a:lvl4pPr marL="1026046" indent="0">
              <a:buNone/>
              <a:defRPr sz="1000"/>
            </a:lvl4pPr>
            <a:lvl5pPr marL="1368061" indent="0">
              <a:buNone/>
              <a:defRPr sz="1000"/>
            </a:lvl5pPr>
            <a:lvl6pPr marL="1710076" indent="0">
              <a:buNone/>
              <a:defRPr sz="1000"/>
            </a:lvl6pPr>
            <a:lvl7pPr marL="2052092" indent="0">
              <a:buNone/>
              <a:defRPr sz="1000"/>
            </a:lvl7pPr>
            <a:lvl8pPr marL="2394107" indent="0">
              <a:buNone/>
              <a:defRPr sz="1000"/>
            </a:lvl8pPr>
            <a:lvl9pPr marL="2736123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447" y="396781"/>
            <a:ext cx="6173107" cy="1651000"/>
          </a:xfrm>
          <a:prstGeom prst="rect">
            <a:avLst/>
          </a:prstGeom>
        </p:spPr>
        <p:txBody>
          <a:bodyPr lIns="68403" tIns="34202" rIns="68403" bIns="34202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448" y="2311891"/>
            <a:ext cx="3032125" cy="6536437"/>
          </a:xfrm>
          <a:prstGeom prst="rect">
            <a:avLst/>
          </a:prstGeom>
        </p:spPr>
        <p:txBody>
          <a:bodyPr lIns="68403" tIns="34202" rIns="68403" bIns="34202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3430" y="2311891"/>
            <a:ext cx="3032125" cy="6536437"/>
          </a:xfrm>
          <a:prstGeom prst="rect">
            <a:avLst/>
          </a:prstGeom>
        </p:spPr>
        <p:txBody>
          <a:bodyPr lIns="68403" tIns="34202" rIns="68403" bIns="34202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447" y="396781"/>
            <a:ext cx="6173107" cy="1651000"/>
          </a:xfrm>
          <a:prstGeom prst="rect">
            <a:avLst/>
          </a:prstGeom>
        </p:spPr>
        <p:txBody>
          <a:bodyPr lIns="68403" tIns="34202" rIns="68403" bIns="34202"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448" y="2217303"/>
            <a:ext cx="3030991" cy="923774"/>
          </a:xfrm>
          <a:prstGeom prst="rect">
            <a:avLst/>
          </a:prstGeom>
        </p:spPr>
        <p:txBody>
          <a:bodyPr lIns="68403" tIns="34202" rIns="68403" bIns="34202" anchor="b"/>
          <a:lstStyle>
            <a:lvl1pPr marL="0" indent="0">
              <a:buNone/>
              <a:defRPr sz="1800" b="1"/>
            </a:lvl1pPr>
            <a:lvl2pPr marL="342015" indent="0">
              <a:buNone/>
              <a:defRPr sz="1500" b="1"/>
            </a:lvl2pPr>
            <a:lvl3pPr marL="684031" indent="0">
              <a:buNone/>
              <a:defRPr sz="1300" b="1"/>
            </a:lvl3pPr>
            <a:lvl4pPr marL="1026046" indent="0">
              <a:buNone/>
              <a:defRPr sz="1200" b="1"/>
            </a:lvl4pPr>
            <a:lvl5pPr marL="1368061" indent="0">
              <a:buNone/>
              <a:defRPr sz="1200" b="1"/>
            </a:lvl5pPr>
            <a:lvl6pPr marL="1710076" indent="0">
              <a:buNone/>
              <a:defRPr sz="1200" b="1"/>
            </a:lvl6pPr>
            <a:lvl7pPr marL="2052092" indent="0">
              <a:buNone/>
              <a:defRPr sz="1200" b="1"/>
            </a:lvl7pPr>
            <a:lvl8pPr marL="2394107" indent="0">
              <a:buNone/>
              <a:defRPr sz="1200" b="1"/>
            </a:lvl8pPr>
            <a:lvl9pPr marL="2736123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448" y="3141078"/>
            <a:ext cx="3030991" cy="5707251"/>
          </a:xfrm>
          <a:prstGeom prst="rect">
            <a:avLst/>
          </a:prstGeom>
        </p:spPr>
        <p:txBody>
          <a:bodyPr lIns="68403" tIns="34202" rIns="68403" bIns="34202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430" y="2217303"/>
            <a:ext cx="3032125" cy="923774"/>
          </a:xfrm>
          <a:prstGeom prst="rect">
            <a:avLst/>
          </a:prstGeom>
        </p:spPr>
        <p:txBody>
          <a:bodyPr lIns="68403" tIns="34202" rIns="68403" bIns="34202" anchor="b"/>
          <a:lstStyle>
            <a:lvl1pPr marL="0" indent="0">
              <a:buNone/>
              <a:defRPr sz="1800" b="1"/>
            </a:lvl1pPr>
            <a:lvl2pPr marL="342015" indent="0">
              <a:buNone/>
              <a:defRPr sz="1500" b="1"/>
            </a:lvl2pPr>
            <a:lvl3pPr marL="684031" indent="0">
              <a:buNone/>
              <a:defRPr sz="1300" b="1"/>
            </a:lvl3pPr>
            <a:lvl4pPr marL="1026046" indent="0">
              <a:buNone/>
              <a:defRPr sz="1200" b="1"/>
            </a:lvl4pPr>
            <a:lvl5pPr marL="1368061" indent="0">
              <a:buNone/>
              <a:defRPr sz="1200" b="1"/>
            </a:lvl5pPr>
            <a:lvl6pPr marL="1710076" indent="0">
              <a:buNone/>
              <a:defRPr sz="1200" b="1"/>
            </a:lvl6pPr>
            <a:lvl7pPr marL="2052092" indent="0">
              <a:buNone/>
              <a:defRPr sz="1200" b="1"/>
            </a:lvl7pPr>
            <a:lvl8pPr marL="2394107" indent="0">
              <a:buNone/>
              <a:defRPr sz="1200" b="1"/>
            </a:lvl8pPr>
            <a:lvl9pPr marL="2736123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430" y="3141078"/>
            <a:ext cx="3032125" cy="5707251"/>
          </a:xfrm>
          <a:prstGeom prst="rect">
            <a:avLst/>
          </a:prstGeom>
        </p:spPr>
        <p:txBody>
          <a:bodyPr lIns="68403" tIns="34202" rIns="68403" bIns="34202"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447" y="396781"/>
            <a:ext cx="6173107" cy="1651000"/>
          </a:xfrm>
          <a:prstGeom prst="rect">
            <a:avLst/>
          </a:prstGeom>
        </p:spPr>
        <p:txBody>
          <a:bodyPr lIns="68403" tIns="34202" rIns="68403" bIns="34202"/>
          <a:lstStyle/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447" y="394326"/>
            <a:ext cx="2256518" cy="1678025"/>
          </a:xfrm>
          <a:prstGeom prst="rect">
            <a:avLst/>
          </a:prstGeom>
        </p:spPr>
        <p:txBody>
          <a:bodyPr lIns="68403" tIns="34202" rIns="68403" bIns="34202" anchor="b"/>
          <a:lstStyle>
            <a:lvl1pPr algn="l">
              <a:defRPr sz="15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743" y="394325"/>
            <a:ext cx="3833812" cy="8454004"/>
          </a:xfrm>
          <a:prstGeom prst="rect">
            <a:avLst/>
          </a:prstGeom>
        </p:spPr>
        <p:txBody>
          <a:bodyPr lIns="68403" tIns="34202" rIns="68403" bIns="34202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447" y="2072349"/>
            <a:ext cx="2256518" cy="6775979"/>
          </a:xfrm>
          <a:prstGeom prst="rect">
            <a:avLst/>
          </a:prstGeom>
        </p:spPr>
        <p:txBody>
          <a:bodyPr lIns="68403" tIns="34202" rIns="68403" bIns="34202"/>
          <a:lstStyle>
            <a:lvl1pPr marL="0" indent="0">
              <a:buNone/>
              <a:defRPr sz="1000"/>
            </a:lvl1pPr>
            <a:lvl2pPr marL="342015" indent="0">
              <a:buNone/>
              <a:defRPr sz="900"/>
            </a:lvl2pPr>
            <a:lvl3pPr marL="684031" indent="0">
              <a:buNone/>
              <a:defRPr sz="700"/>
            </a:lvl3pPr>
            <a:lvl4pPr marL="1026046" indent="0">
              <a:buNone/>
              <a:defRPr sz="700"/>
            </a:lvl4pPr>
            <a:lvl5pPr marL="1368061" indent="0">
              <a:buNone/>
              <a:defRPr sz="700"/>
            </a:lvl5pPr>
            <a:lvl6pPr marL="1710076" indent="0">
              <a:buNone/>
              <a:defRPr sz="700"/>
            </a:lvl6pPr>
            <a:lvl7pPr marL="2052092" indent="0">
              <a:buNone/>
              <a:defRPr sz="700"/>
            </a:lvl7pPr>
            <a:lvl8pPr marL="2394107" indent="0">
              <a:buNone/>
              <a:defRPr sz="700"/>
            </a:lvl8pPr>
            <a:lvl9pPr marL="2736123" indent="0">
              <a:buNone/>
              <a:defRPr sz="7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3706" y="6934447"/>
            <a:ext cx="4115026" cy="818129"/>
          </a:xfrm>
          <a:prstGeom prst="rect">
            <a:avLst/>
          </a:prstGeom>
        </p:spPr>
        <p:txBody>
          <a:bodyPr lIns="68403" tIns="34202" rIns="68403" bIns="34202" anchor="b"/>
          <a:lstStyle>
            <a:lvl1pPr algn="l">
              <a:defRPr sz="15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3706" y="885694"/>
            <a:ext cx="4115026" cy="5943109"/>
          </a:xfrm>
          <a:prstGeom prst="rect">
            <a:avLst/>
          </a:prstGeom>
        </p:spPr>
        <p:txBody>
          <a:bodyPr lIns="68403" tIns="34202" rIns="68403" bIns="34202"/>
          <a:lstStyle>
            <a:lvl1pPr marL="0" indent="0">
              <a:buNone/>
              <a:defRPr sz="2400"/>
            </a:lvl1pPr>
            <a:lvl2pPr marL="342015" indent="0">
              <a:buNone/>
              <a:defRPr sz="2100"/>
            </a:lvl2pPr>
            <a:lvl3pPr marL="684031" indent="0">
              <a:buNone/>
              <a:defRPr sz="1800"/>
            </a:lvl3pPr>
            <a:lvl4pPr marL="1026046" indent="0">
              <a:buNone/>
              <a:defRPr sz="1500"/>
            </a:lvl4pPr>
            <a:lvl5pPr marL="1368061" indent="0">
              <a:buNone/>
              <a:defRPr sz="1500"/>
            </a:lvl5pPr>
            <a:lvl6pPr marL="1710076" indent="0">
              <a:buNone/>
              <a:defRPr sz="1500"/>
            </a:lvl6pPr>
            <a:lvl7pPr marL="2052092" indent="0">
              <a:buNone/>
              <a:defRPr sz="1500"/>
            </a:lvl7pPr>
            <a:lvl8pPr marL="2394107" indent="0">
              <a:buNone/>
              <a:defRPr sz="1500"/>
            </a:lvl8pPr>
            <a:lvl9pPr marL="2736123" indent="0">
              <a:buNone/>
              <a:defRPr sz="15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3706" y="7752575"/>
            <a:ext cx="4115026" cy="1163316"/>
          </a:xfrm>
          <a:prstGeom prst="rect">
            <a:avLst/>
          </a:prstGeom>
        </p:spPr>
        <p:txBody>
          <a:bodyPr lIns="68403" tIns="34202" rIns="68403" bIns="34202"/>
          <a:lstStyle>
            <a:lvl1pPr marL="0" indent="0">
              <a:buNone/>
              <a:defRPr sz="1000"/>
            </a:lvl1pPr>
            <a:lvl2pPr marL="342015" indent="0">
              <a:buNone/>
              <a:defRPr sz="900"/>
            </a:lvl2pPr>
            <a:lvl3pPr marL="684031" indent="0">
              <a:buNone/>
              <a:defRPr sz="700"/>
            </a:lvl3pPr>
            <a:lvl4pPr marL="1026046" indent="0">
              <a:buNone/>
              <a:defRPr sz="700"/>
            </a:lvl4pPr>
            <a:lvl5pPr marL="1368061" indent="0">
              <a:buNone/>
              <a:defRPr sz="700"/>
            </a:lvl5pPr>
            <a:lvl6pPr marL="1710076" indent="0">
              <a:buNone/>
              <a:defRPr sz="700"/>
            </a:lvl6pPr>
            <a:lvl7pPr marL="2052092" indent="0">
              <a:buNone/>
              <a:defRPr sz="700"/>
            </a:lvl7pPr>
            <a:lvl8pPr marL="2394107" indent="0">
              <a:buNone/>
              <a:defRPr sz="700"/>
            </a:lvl8pPr>
            <a:lvl9pPr marL="2736123" indent="0">
              <a:buNone/>
              <a:defRPr sz="7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ext Box 7"/>
          <p:cNvSpPr txBox="1">
            <a:spLocks noChangeArrowheads="1"/>
          </p:cNvSpPr>
          <p:nvPr userDrawn="1"/>
        </p:nvSpPr>
        <p:spPr bwMode="auto">
          <a:xfrm>
            <a:off x="1" y="46681"/>
            <a:ext cx="4050393" cy="1102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372" tIns="34187" rIns="68372" bIns="34187"/>
          <a:lstStyle/>
          <a:p>
            <a:pPr defTabSz="957169">
              <a:spcBef>
                <a:spcPct val="50000"/>
              </a:spcBef>
              <a:defRPr/>
            </a:pPr>
            <a:endParaRPr lang="fr-FR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defTabSz="957169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169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2pPr>
      <a:lvl3pPr algn="ctr" defTabSz="957169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3pPr>
      <a:lvl4pPr algn="ctr" defTabSz="957169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4pPr>
      <a:lvl5pPr algn="ctr" defTabSz="957169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5pPr>
      <a:lvl6pPr marL="342015" algn="ctr" defTabSz="957169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6pPr>
      <a:lvl7pPr marL="684031" algn="ctr" defTabSz="957169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7pPr>
      <a:lvl8pPr marL="1026046" algn="ctr" defTabSz="957169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8pPr>
      <a:lvl9pPr marL="1368061" algn="ctr" defTabSz="957169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9pPr>
    </p:titleStyle>
    <p:bodyStyle>
      <a:lvl1pPr marL="358641" indent="-358641" algn="l" defTabSz="957169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7847" indent="-299263" algn="l" defTabSz="957169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7054" indent="-239886" algn="l" defTabSz="957169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75638" indent="-239886" algn="l" defTabSz="957169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55409" indent="-239886" algn="l" defTabSz="957169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497424" indent="-239886" algn="l" defTabSz="957169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2839440" indent="-239886" algn="l" defTabSz="957169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181456" indent="-239886" algn="l" defTabSz="957169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523471" indent="-239886" algn="l" defTabSz="957169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68403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015" algn="l" defTabSz="68403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4031" algn="l" defTabSz="68403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6046" algn="l" defTabSz="68403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8061" algn="l" defTabSz="68403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0076" algn="l" defTabSz="68403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2092" algn="l" defTabSz="68403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4107" algn="l" defTabSz="68403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36123" algn="l" defTabSz="68403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texte, affiche, capture d’écran, Prospectus&#10;&#10;Description générée automatiquement">
            <a:extLst>
              <a:ext uri="{FF2B5EF4-FFF2-40B4-BE49-F238E27FC236}">
                <a16:creationId xmlns:a16="http://schemas.microsoft.com/office/drawing/2014/main" id="{9D5D7E61-3DC1-4865-BAC8-8F5155D7C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552"/>
            <a:ext cx="6858000" cy="970014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9AC0666-6058-D14E-31F7-21FF6684FB30}"/>
              </a:ext>
            </a:extLst>
          </p:cNvPr>
          <p:cNvSpPr txBox="1"/>
          <p:nvPr/>
        </p:nvSpPr>
        <p:spPr>
          <a:xfrm>
            <a:off x="2022320" y="1985888"/>
            <a:ext cx="301928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8000" dirty="0">
                <a:solidFill>
                  <a:schemeClr val="bg1"/>
                </a:solidFill>
                <a:latin typeface="Aptos Black" panose="020B0004020202020204" pitchFamily="34" charset="0"/>
              </a:rPr>
              <a:t>CLUB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4AFC624-A069-2F5B-2022-2399559C6B32}"/>
              </a:ext>
            </a:extLst>
          </p:cNvPr>
          <p:cNvSpPr txBox="1"/>
          <p:nvPr/>
        </p:nvSpPr>
        <p:spPr>
          <a:xfrm>
            <a:off x="548680" y="3152800"/>
            <a:ext cx="6480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i="1" dirty="0">
                <a:solidFill>
                  <a:srgbClr val="FFCC00"/>
                </a:solidFill>
                <a:latin typeface="Corbel" panose="020B0503020204020204" pitchFamily="34" charset="0"/>
                <a:cs typeface="Aldhabi" panose="020F0502020204030204" pitchFamily="2" charset="-78"/>
              </a:rPr>
              <a:t>Dates :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E1172E7-DE4F-9E5A-186F-0A83D485AE67}"/>
              </a:ext>
            </a:extLst>
          </p:cNvPr>
          <p:cNvSpPr txBox="1"/>
          <p:nvPr/>
        </p:nvSpPr>
        <p:spPr>
          <a:xfrm>
            <a:off x="1988840" y="7710790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solidFill>
                  <a:schemeClr val="bg1"/>
                </a:solidFill>
                <a:latin typeface="Corbel" panose="020B0503020204020204" pitchFamily="34" charset="0"/>
                <a:cs typeface="Aldhabi" panose="020F0502020204030204" pitchFamily="2" charset="-78"/>
              </a:rPr>
              <a:t>: Nom /Prénom </a:t>
            </a:r>
          </a:p>
        </p:txBody>
      </p:sp>
    </p:spTree>
    <p:extLst>
      <p:ext uri="{BB962C8B-B14F-4D97-AF65-F5344CB8AC3E}">
        <p14:creationId xmlns:p14="http://schemas.microsoft.com/office/powerpoint/2010/main" val="1877251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ne image contenant texte, affiche, capture d’écran, Prospectus&#10;&#10;Description générée automatiquement">
            <a:extLst>
              <a:ext uri="{FF2B5EF4-FFF2-40B4-BE49-F238E27FC236}">
                <a16:creationId xmlns:a16="http://schemas.microsoft.com/office/drawing/2014/main" id="{9D5D7E61-3DC1-4865-BAC8-8F5155D7C6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04" b="67337"/>
          <a:stretch/>
        </p:blipFill>
        <p:spPr>
          <a:xfrm>
            <a:off x="0" y="1352600"/>
            <a:ext cx="6858000" cy="1800200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9AC0666-6058-D14E-31F7-21FF6684FB30}"/>
              </a:ext>
            </a:extLst>
          </p:cNvPr>
          <p:cNvSpPr txBox="1"/>
          <p:nvPr/>
        </p:nvSpPr>
        <p:spPr>
          <a:xfrm>
            <a:off x="1628800" y="2013476"/>
            <a:ext cx="511710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  <a:latin typeface="Aptos Black" panose="020B0004020202020204" pitchFamily="34" charset="0"/>
              </a:rPr>
              <a:t>C</a:t>
            </a:r>
            <a:r>
              <a:rPr lang="fr-FR" sz="6600" dirty="0">
                <a:solidFill>
                  <a:schemeClr val="bg1"/>
                </a:solidFill>
                <a:latin typeface="Aptos Black" panose="020B0004020202020204" pitchFamily="34" charset="0"/>
              </a:rPr>
              <a:t>lassement</a:t>
            </a:r>
            <a:r>
              <a:rPr lang="fr-FR" sz="6000" dirty="0">
                <a:solidFill>
                  <a:schemeClr val="bg1"/>
                </a:solidFill>
                <a:latin typeface="Aptos Black" panose="020B00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7877248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9807</TotalTime>
  <Words>8</Words>
  <Application>Microsoft Office PowerPoint</Application>
  <PresentationFormat>Format A4 (210 x 297 mm)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 Black</vt:lpstr>
      <vt:lpstr>Arial</vt:lpstr>
      <vt:lpstr>Calibri</vt:lpstr>
      <vt:lpstr>Corbel</vt:lpstr>
      <vt:lpstr>Modèle par défaut</vt:lpstr>
      <vt:lpstr>Présentation PowerPoint</vt:lpstr>
      <vt:lpstr>Présentation PowerPoint</vt:lpstr>
    </vt:vector>
  </TitlesOfParts>
  <Company>Fédération Française de Tennis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Comité XX</dc:creator>
  <cp:lastModifiedBy>Natacha Lemercier</cp:lastModifiedBy>
  <cp:revision>1054</cp:revision>
  <cp:lastPrinted>2015-12-10T11:04:25Z</cp:lastPrinted>
  <dcterms:created xsi:type="dcterms:W3CDTF">2005-11-28T14:09:45Z</dcterms:created>
  <dcterms:modified xsi:type="dcterms:W3CDTF">2025-01-09T13:58:17Z</dcterms:modified>
</cp:coreProperties>
</file>